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457" r:id="rId4"/>
    <p:sldId id="458" r:id="rId5"/>
    <p:sldId id="459" r:id="rId6"/>
    <p:sldId id="460" r:id="rId7"/>
    <p:sldId id="461" r:id="rId8"/>
    <p:sldId id="462" r:id="rId9"/>
    <p:sldId id="463" r:id="rId10"/>
    <p:sldId id="475" r:id="rId11"/>
    <p:sldId id="477" r:id="rId12"/>
    <p:sldId id="478" r:id="rId13"/>
    <p:sldId id="464" r:id="rId14"/>
    <p:sldId id="465" r:id="rId15"/>
    <p:sldId id="466" r:id="rId16"/>
    <p:sldId id="467" r:id="rId17"/>
    <p:sldId id="488" r:id="rId18"/>
    <p:sldId id="471" r:id="rId19"/>
    <p:sldId id="486" r:id="rId20"/>
    <p:sldId id="485" r:id="rId21"/>
    <p:sldId id="483" r:id="rId22"/>
    <p:sldId id="484" r:id="rId23"/>
    <p:sldId id="487" r:id="rId24"/>
    <p:sldId id="469" r:id="rId25"/>
    <p:sldId id="472" r:id="rId26"/>
    <p:sldId id="479" r:id="rId27"/>
    <p:sldId id="481" r:id="rId28"/>
    <p:sldId id="473" r:id="rId29"/>
    <p:sldId id="474" r:id="rId30"/>
    <p:sldId id="468" r:id="rId31"/>
  </p:sldIdLst>
  <p:sldSz cx="12192000" cy="6858000"/>
  <p:notesSz cx="67611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heinz Frank" initials="KF" lastIdx="1" clrIdx="0">
    <p:extLst>
      <p:ext uri="{19B8F6BF-5375-455C-9EA6-DF929625EA0E}">
        <p15:presenceInfo xmlns:p15="http://schemas.microsoft.com/office/powerpoint/2012/main" userId="f4149fe1780a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3F3"/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ACD1A-D465-4BFA-8F81-7CF5C51CBC01}" v="10" dt="2021-12-07T22:15:34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>
      <p:cViewPr>
        <p:scale>
          <a:sx n="150" d="100"/>
          <a:sy n="150" d="100"/>
        </p:scale>
        <p:origin x="-1782" y="-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6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ttmann Frederik" userId="64d7dcf1-0e22-42dc-b953-1fe1842053f8" providerId="ADAL" clId="{DEAACD1A-D465-4BFA-8F81-7CF5C51CBC01}"/>
    <pc:docChg chg="custSel addSld delSld modSld">
      <pc:chgData name="Wittmann Frederik" userId="64d7dcf1-0e22-42dc-b953-1fe1842053f8" providerId="ADAL" clId="{DEAACD1A-D465-4BFA-8F81-7CF5C51CBC01}" dt="2021-12-07T22:15:39.103" v="38" actId="14100"/>
      <pc:docMkLst>
        <pc:docMk/>
      </pc:docMkLst>
      <pc:sldChg chg="addSp modSp mod">
        <pc:chgData name="Wittmann Frederik" userId="64d7dcf1-0e22-42dc-b953-1fe1842053f8" providerId="ADAL" clId="{DEAACD1A-D465-4BFA-8F81-7CF5C51CBC01}" dt="2021-12-07T22:11:58.523" v="17" actId="1076"/>
        <pc:sldMkLst>
          <pc:docMk/>
          <pc:sldMk cId="4215014603" sldId="287"/>
        </pc:sldMkLst>
        <pc:spChg chg="add mod">
          <ac:chgData name="Wittmann Frederik" userId="64d7dcf1-0e22-42dc-b953-1fe1842053f8" providerId="ADAL" clId="{DEAACD1A-D465-4BFA-8F81-7CF5C51CBC01}" dt="2021-12-07T22:11:58.523" v="17" actId="1076"/>
          <ac:spMkLst>
            <pc:docMk/>
            <pc:sldMk cId="4215014603" sldId="287"/>
            <ac:spMk id="15" creationId="{0EC1BE13-C33F-44A2-A55D-3970F4C15BEB}"/>
          </ac:spMkLst>
        </pc:spChg>
      </pc:sldChg>
      <pc:sldChg chg="addSp delSp modSp mod">
        <pc:chgData name="Wittmann Frederik" userId="64d7dcf1-0e22-42dc-b953-1fe1842053f8" providerId="ADAL" clId="{DEAACD1A-D465-4BFA-8F81-7CF5C51CBC01}" dt="2021-12-07T22:13:24.423" v="24" actId="478"/>
        <pc:sldMkLst>
          <pc:docMk/>
          <pc:sldMk cId="1046246014" sldId="295"/>
        </pc:sldMkLst>
        <pc:spChg chg="del">
          <ac:chgData name="Wittmann Frederik" userId="64d7dcf1-0e22-42dc-b953-1fe1842053f8" providerId="ADAL" clId="{DEAACD1A-D465-4BFA-8F81-7CF5C51CBC01}" dt="2021-12-07T22:13:24.423" v="24" actId="478"/>
          <ac:spMkLst>
            <pc:docMk/>
            <pc:sldMk cId="1046246014" sldId="295"/>
            <ac:spMk id="25" creationId="{00000000-0000-0000-0000-000000000000}"/>
          </ac:spMkLst>
        </pc:spChg>
        <pc:spChg chg="add mod">
          <ac:chgData name="Wittmann Frederik" userId="64d7dcf1-0e22-42dc-b953-1fe1842053f8" providerId="ADAL" clId="{DEAACD1A-D465-4BFA-8F81-7CF5C51CBC01}" dt="2021-12-07T22:13:06.794" v="23" actId="1076"/>
          <ac:spMkLst>
            <pc:docMk/>
            <pc:sldMk cId="1046246014" sldId="295"/>
            <ac:spMk id="26" creationId="{45296027-C5F2-41BE-839E-630710827768}"/>
          </ac:spMkLst>
        </pc:spChg>
      </pc:sldChg>
      <pc:sldChg chg="modAnim">
        <pc:chgData name="Wittmann Frederik" userId="64d7dcf1-0e22-42dc-b953-1fe1842053f8" providerId="ADAL" clId="{DEAACD1A-D465-4BFA-8F81-7CF5C51CBC01}" dt="2021-12-07T22:09:12.454" v="1"/>
        <pc:sldMkLst>
          <pc:docMk/>
          <pc:sldMk cId="2126002834" sldId="381"/>
        </pc:sldMkLst>
      </pc:sldChg>
      <pc:sldChg chg="addSp delSp modSp mod">
        <pc:chgData name="Wittmann Frederik" userId="64d7dcf1-0e22-42dc-b953-1fe1842053f8" providerId="ADAL" clId="{DEAACD1A-D465-4BFA-8F81-7CF5C51CBC01}" dt="2021-12-07T22:12:06.731" v="19" actId="1076"/>
        <pc:sldMkLst>
          <pc:docMk/>
          <pc:sldMk cId="4080475744" sldId="382"/>
        </pc:sldMkLst>
        <pc:spChg chg="del">
          <ac:chgData name="Wittmann Frederik" userId="64d7dcf1-0e22-42dc-b953-1fe1842053f8" providerId="ADAL" clId="{DEAACD1A-D465-4BFA-8F81-7CF5C51CBC01}" dt="2021-12-07T22:10:05.010" v="3" actId="478"/>
          <ac:spMkLst>
            <pc:docMk/>
            <pc:sldMk cId="4080475744" sldId="382"/>
            <ac:spMk id="2" creationId="{00000000-0000-0000-0000-000000000000}"/>
          </ac:spMkLst>
        </pc:spChg>
        <pc:spChg chg="del">
          <ac:chgData name="Wittmann Frederik" userId="64d7dcf1-0e22-42dc-b953-1fe1842053f8" providerId="ADAL" clId="{DEAACD1A-D465-4BFA-8F81-7CF5C51CBC01}" dt="2021-12-07T22:10:06.979" v="4" actId="478"/>
          <ac:spMkLst>
            <pc:docMk/>
            <pc:sldMk cId="4080475744" sldId="382"/>
            <ac:spMk id="3" creationId="{00000000-0000-0000-0000-000000000000}"/>
          </ac:spMkLst>
        </pc:spChg>
        <pc:spChg chg="del">
          <ac:chgData name="Wittmann Frederik" userId="64d7dcf1-0e22-42dc-b953-1fe1842053f8" providerId="ADAL" clId="{DEAACD1A-D465-4BFA-8F81-7CF5C51CBC01}" dt="2021-12-07T22:11:07.467" v="14" actId="478"/>
          <ac:spMkLst>
            <pc:docMk/>
            <pc:sldMk cId="4080475744" sldId="382"/>
            <ac:spMk id="4" creationId="{00000000-0000-0000-0000-000000000000}"/>
          </ac:spMkLst>
        </pc:spChg>
        <pc:spChg chg="del mod">
          <ac:chgData name="Wittmann Frederik" userId="64d7dcf1-0e22-42dc-b953-1fe1842053f8" providerId="ADAL" clId="{DEAACD1A-D465-4BFA-8F81-7CF5C51CBC01}" dt="2021-12-07T22:11:04.046" v="12" actId="478"/>
          <ac:spMkLst>
            <pc:docMk/>
            <pc:sldMk cId="4080475744" sldId="382"/>
            <ac:spMk id="7" creationId="{00000000-0000-0000-0000-000000000000}"/>
          </ac:spMkLst>
        </pc:spChg>
        <pc:spChg chg="del">
          <ac:chgData name="Wittmann Frederik" userId="64d7dcf1-0e22-42dc-b953-1fe1842053f8" providerId="ADAL" clId="{DEAACD1A-D465-4BFA-8F81-7CF5C51CBC01}" dt="2021-12-07T22:11:05.807" v="13" actId="478"/>
          <ac:spMkLst>
            <pc:docMk/>
            <pc:sldMk cId="4080475744" sldId="382"/>
            <ac:spMk id="10" creationId="{00000000-0000-0000-0000-000000000000}"/>
          </ac:spMkLst>
        </pc:spChg>
        <pc:spChg chg="del">
          <ac:chgData name="Wittmann Frederik" userId="64d7dcf1-0e22-42dc-b953-1fe1842053f8" providerId="ADAL" clId="{DEAACD1A-D465-4BFA-8F81-7CF5C51CBC01}" dt="2021-12-07T22:10:09.094" v="5" actId="478"/>
          <ac:spMkLst>
            <pc:docMk/>
            <pc:sldMk cId="4080475744" sldId="382"/>
            <ac:spMk id="11" creationId="{00000000-0000-0000-0000-000000000000}"/>
          </ac:spMkLst>
        </pc:spChg>
        <pc:spChg chg="del">
          <ac:chgData name="Wittmann Frederik" userId="64d7dcf1-0e22-42dc-b953-1fe1842053f8" providerId="ADAL" clId="{DEAACD1A-D465-4BFA-8F81-7CF5C51CBC01}" dt="2021-12-07T22:10:10.671" v="6" actId="478"/>
          <ac:spMkLst>
            <pc:docMk/>
            <pc:sldMk cId="4080475744" sldId="382"/>
            <ac:spMk id="13" creationId="{00000000-0000-0000-0000-000000000000}"/>
          </ac:spMkLst>
        </pc:spChg>
        <pc:spChg chg="add mod">
          <ac:chgData name="Wittmann Frederik" userId="64d7dcf1-0e22-42dc-b953-1fe1842053f8" providerId="ADAL" clId="{DEAACD1A-D465-4BFA-8F81-7CF5C51CBC01}" dt="2021-12-07T22:10:50.914" v="9" actId="14100"/>
          <ac:spMkLst>
            <pc:docMk/>
            <pc:sldMk cId="4080475744" sldId="382"/>
            <ac:spMk id="22" creationId="{4778540F-F396-4521-9891-146E07AD39D5}"/>
          </ac:spMkLst>
        </pc:spChg>
        <pc:spChg chg="add mod">
          <ac:chgData name="Wittmann Frederik" userId="64d7dcf1-0e22-42dc-b953-1fe1842053f8" providerId="ADAL" clId="{DEAACD1A-D465-4BFA-8F81-7CF5C51CBC01}" dt="2021-12-07T22:12:06.731" v="19" actId="1076"/>
          <ac:spMkLst>
            <pc:docMk/>
            <pc:sldMk cId="4080475744" sldId="382"/>
            <ac:spMk id="23" creationId="{861F78E3-55F9-4154-9BE0-9C51B995FF4A}"/>
          </ac:spMkLst>
        </pc:spChg>
      </pc:sldChg>
      <pc:sldChg chg="delSp mod">
        <pc:chgData name="Wittmann Frederik" userId="64d7dcf1-0e22-42dc-b953-1fe1842053f8" providerId="ADAL" clId="{DEAACD1A-D465-4BFA-8F81-7CF5C51CBC01}" dt="2021-12-07T22:13:52.695" v="27" actId="478"/>
        <pc:sldMkLst>
          <pc:docMk/>
          <pc:sldMk cId="1810434177" sldId="401"/>
        </pc:sldMkLst>
        <pc:spChg chg="del">
          <ac:chgData name="Wittmann Frederik" userId="64d7dcf1-0e22-42dc-b953-1fe1842053f8" providerId="ADAL" clId="{DEAACD1A-D465-4BFA-8F81-7CF5C51CBC01}" dt="2021-12-07T22:13:50.430" v="26" actId="478"/>
          <ac:spMkLst>
            <pc:docMk/>
            <pc:sldMk cId="1810434177" sldId="401"/>
            <ac:spMk id="2" creationId="{29C9A439-48F2-4E25-BCFB-35E82E00DD16}"/>
          </ac:spMkLst>
        </pc:spChg>
        <pc:spChg chg="del">
          <ac:chgData name="Wittmann Frederik" userId="64d7dcf1-0e22-42dc-b953-1fe1842053f8" providerId="ADAL" clId="{DEAACD1A-D465-4BFA-8F81-7CF5C51CBC01}" dt="2021-12-07T22:13:52.695" v="27" actId="478"/>
          <ac:spMkLst>
            <pc:docMk/>
            <pc:sldMk cId="1810434177" sldId="401"/>
            <ac:spMk id="28" creationId="{00000000-0000-0000-0000-000000000000}"/>
          </ac:spMkLst>
        </pc:spChg>
      </pc:sldChg>
      <pc:sldChg chg="del">
        <pc:chgData name="Wittmann Frederik" userId="64d7dcf1-0e22-42dc-b953-1fe1842053f8" providerId="ADAL" clId="{DEAACD1A-D465-4BFA-8F81-7CF5C51CBC01}" dt="2021-12-07T22:11:12.671" v="15" actId="2696"/>
        <pc:sldMkLst>
          <pc:docMk/>
          <pc:sldMk cId="2106720071" sldId="425"/>
        </pc:sldMkLst>
      </pc:sldChg>
      <pc:sldChg chg="delSp mod">
        <pc:chgData name="Wittmann Frederik" userId="64d7dcf1-0e22-42dc-b953-1fe1842053f8" providerId="ADAL" clId="{DEAACD1A-D465-4BFA-8F81-7CF5C51CBC01}" dt="2021-12-07T22:13:37.191" v="25" actId="478"/>
        <pc:sldMkLst>
          <pc:docMk/>
          <pc:sldMk cId="3591788979" sldId="427"/>
        </pc:sldMkLst>
        <pc:spChg chg="del">
          <ac:chgData name="Wittmann Frederik" userId="64d7dcf1-0e22-42dc-b953-1fe1842053f8" providerId="ADAL" clId="{DEAACD1A-D465-4BFA-8F81-7CF5C51CBC01}" dt="2021-12-07T22:13:37.191" v="25" actId="478"/>
          <ac:spMkLst>
            <pc:docMk/>
            <pc:sldMk cId="3591788979" sldId="427"/>
            <ac:spMk id="25" creationId="{00000000-0000-0000-0000-000000000000}"/>
          </ac:spMkLst>
        </pc:spChg>
      </pc:sldChg>
      <pc:sldChg chg="addSp delSp modSp mod">
        <pc:chgData name="Wittmann Frederik" userId="64d7dcf1-0e22-42dc-b953-1fe1842053f8" providerId="ADAL" clId="{DEAACD1A-D465-4BFA-8F81-7CF5C51CBC01}" dt="2021-12-07T22:15:14.565" v="36" actId="14100"/>
        <pc:sldMkLst>
          <pc:docMk/>
          <pc:sldMk cId="2836946346" sldId="429"/>
        </pc:sldMkLst>
        <pc:spChg chg="del">
          <ac:chgData name="Wittmann Frederik" userId="64d7dcf1-0e22-42dc-b953-1fe1842053f8" providerId="ADAL" clId="{DEAACD1A-D465-4BFA-8F81-7CF5C51CBC01}" dt="2021-12-07T22:14:08.468" v="30" actId="478"/>
          <ac:spMkLst>
            <pc:docMk/>
            <pc:sldMk cId="2836946346" sldId="429"/>
            <ac:spMk id="20" creationId="{E7B0D96B-D12C-4EE0-8F9A-3654D1296013}"/>
          </ac:spMkLst>
        </pc:spChg>
        <pc:spChg chg="add mod">
          <ac:chgData name="Wittmann Frederik" userId="64d7dcf1-0e22-42dc-b953-1fe1842053f8" providerId="ADAL" clId="{DEAACD1A-D465-4BFA-8F81-7CF5C51CBC01}" dt="2021-12-07T22:15:14.565" v="36" actId="14100"/>
          <ac:spMkLst>
            <pc:docMk/>
            <pc:sldMk cId="2836946346" sldId="429"/>
            <ac:spMk id="22" creationId="{B76AA6E6-BCCB-403B-B361-1E898864C21A}"/>
          </ac:spMkLst>
        </pc:spChg>
        <pc:spChg chg="del">
          <ac:chgData name="Wittmann Frederik" userId="64d7dcf1-0e22-42dc-b953-1fe1842053f8" providerId="ADAL" clId="{DEAACD1A-D465-4BFA-8F81-7CF5C51CBC01}" dt="2021-12-07T22:14:10.299" v="31" actId="478"/>
          <ac:spMkLst>
            <pc:docMk/>
            <pc:sldMk cId="2836946346" sldId="429"/>
            <ac:spMk id="28" creationId="{00000000-0000-0000-0000-000000000000}"/>
          </ac:spMkLst>
        </pc:spChg>
      </pc:sldChg>
      <pc:sldChg chg="addSp delSp modSp mod">
        <pc:chgData name="Wittmann Frederik" userId="64d7dcf1-0e22-42dc-b953-1fe1842053f8" providerId="ADAL" clId="{DEAACD1A-D465-4BFA-8F81-7CF5C51CBC01}" dt="2021-12-07T22:15:39.103" v="38" actId="14100"/>
        <pc:sldMkLst>
          <pc:docMk/>
          <pc:sldMk cId="1598603660" sldId="430"/>
        </pc:sldMkLst>
        <pc:spChg chg="del">
          <ac:chgData name="Wittmann Frederik" userId="64d7dcf1-0e22-42dc-b953-1fe1842053f8" providerId="ADAL" clId="{DEAACD1A-D465-4BFA-8F81-7CF5C51CBC01}" dt="2021-12-07T22:13:59.726" v="28" actId="478"/>
          <ac:spMkLst>
            <pc:docMk/>
            <pc:sldMk cId="1598603660" sldId="430"/>
            <ac:spMk id="20" creationId="{61667AD0-8F47-4AA3-9C9D-1CFE1772A42D}"/>
          </ac:spMkLst>
        </pc:spChg>
        <pc:spChg chg="add mod">
          <ac:chgData name="Wittmann Frederik" userId="64d7dcf1-0e22-42dc-b953-1fe1842053f8" providerId="ADAL" clId="{DEAACD1A-D465-4BFA-8F81-7CF5C51CBC01}" dt="2021-12-07T22:15:39.103" v="38" actId="14100"/>
          <ac:spMkLst>
            <pc:docMk/>
            <pc:sldMk cId="1598603660" sldId="430"/>
            <ac:spMk id="22" creationId="{0A3B38AC-72D9-434E-AE1E-1959E81A3EA3}"/>
          </ac:spMkLst>
        </pc:spChg>
        <pc:spChg chg="del">
          <ac:chgData name="Wittmann Frederik" userId="64d7dcf1-0e22-42dc-b953-1fe1842053f8" providerId="ADAL" clId="{DEAACD1A-D465-4BFA-8F81-7CF5C51CBC01}" dt="2021-12-07T22:14:01.785" v="29" actId="478"/>
          <ac:spMkLst>
            <pc:docMk/>
            <pc:sldMk cId="1598603660" sldId="430"/>
            <ac:spMk id="28" creationId="{00000000-0000-0000-0000-000000000000}"/>
          </ac:spMkLst>
        </pc:spChg>
      </pc:sldChg>
      <pc:sldChg chg="add">
        <pc:chgData name="Wittmann Frederik" userId="64d7dcf1-0e22-42dc-b953-1fe1842053f8" providerId="ADAL" clId="{DEAACD1A-D465-4BFA-8F81-7CF5C51CBC01}" dt="2021-12-07T22:09:59.098" v="2" actId="2890"/>
        <pc:sldMkLst>
          <pc:docMk/>
          <pc:sldMk cId="388471821" sldId="435"/>
        </pc:sldMkLst>
      </pc:sldChg>
      <pc:sldChg chg="addSp modSp add mod">
        <pc:chgData name="Wittmann Frederik" userId="64d7dcf1-0e22-42dc-b953-1fe1842053f8" providerId="ADAL" clId="{DEAACD1A-D465-4BFA-8F81-7CF5C51CBC01}" dt="2021-12-07T22:12:27.641" v="21" actId="1076"/>
        <pc:sldMkLst>
          <pc:docMk/>
          <pc:sldMk cId="544788050" sldId="436"/>
        </pc:sldMkLst>
        <pc:spChg chg="add mod">
          <ac:chgData name="Wittmann Frederik" userId="64d7dcf1-0e22-42dc-b953-1fe1842053f8" providerId="ADAL" clId="{DEAACD1A-D465-4BFA-8F81-7CF5C51CBC01}" dt="2021-12-07T22:12:27.641" v="21" actId="1076"/>
          <ac:spMkLst>
            <pc:docMk/>
            <pc:sldMk cId="544788050" sldId="436"/>
            <ac:spMk id="17" creationId="{82829773-1555-4491-9F9B-27E3C56AE8E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9CB9-DD53-4B5A-BFEA-CC7D09232F8F}" type="datetimeFigureOut">
              <a:rPr lang="de-DE" smtClean="0"/>
              <a:t>13.12.2023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21E81-0DAA-4E93-81B4-B76C144973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9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06F99-4802-45D8-926C-BC797F28FFA5}" type="datetimeFigureOut">
              <a:rPr lang="de-DE" smtClean="0"/>
              <a:t>13.12.2023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952D-6131-4EC6-83C0-047E56306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3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C49D-ECDD-4F2C-8120-382570C1D824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7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A4B-13CC-45A2-8656-BAA48B2CEF29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FCF2-CA12-4DB8-B6E5-5001E6952446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7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2A14-E304-45CE-89EA-A90FA41C255E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6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D72-7320-429C-B303-DF07CE7A32F9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AFFB-E7C5-4130-85AA-7D4E20E1038D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F66C-6B69-4FCC-BFCA-6ED388B27025}" type="datetime1">
              <a:rPr lang="de-DE" smtClean="0"/>
              <a:t>13.12.2023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8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A864-8391-4CCB-9894-41BBDB9EDB2E}" type="datetime1">
              <a:rPr lang="de-DE" smtClean="0"/>
              <a:t>13.12.2023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59A1-2812-426A-80C9-98BCCA31CA75}" type="datetime1">
              <a:rPr lang="de-DE" smtClean="0"/>
              <a:t>13.12.2023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9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F8F6-3BC5-43DE-B9AA-27F001652600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36CB-FB3D-4581-9159-35A00268442E}" type="datetime1">
              <a:rPr lang="de-DE" smtClean="0"/>
              <a:t>13.12.2023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A2C5-0432-4692-819C-A358E2279F61}" type="datetime1">
              <a:rPr lang="de-DE" smtClean="0"/>
              <a:t>13.12.2023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7.png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1.png"/><Relationship Id="rId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144682"/>
            <a:ext cx="9144000" cy="1961802"/>
          </a:xfrm>
        </p:spPr>
        <p:txBody>
          <a:bodyPr/>
          <a:lstStyle/>
          <a:p>
            <a:r>
              <a:rPr lang="de-DE" dirty="0">
                <a:latin typeface="+mn-lt"/>
                <a:cs typeface="Arial" panose="020B0604020202020204" pitchFamily="34" charset="0"/>
              </a:rPr>
              <a:t/>
            </a:r>
            <a:br>
              <a:rPr lang="de-DE" dirty="0">
                <a:latin typeface="+mn-lt"/>
                <a:cs typeface="Arial" panose="020B0604020202020204" pitchFamily="34" charset="0"/>
              </a:rPr>
            </a:br>
            <a:endParaRPr lang="de-DE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68" y="2019301"/>
            <a:ext cx="6785802" cy="2709726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750820" y="4042983"/>
            <a:ext cx="813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. de</a:t>
            </a:r>
          </a:p>
        </p:txBody>
      </p:sp>
    </p:spTree>
    <p:extLst>
      <p:ext uri="{BB962C8B-B14F-4D97-AF65-F5344CB8AC3E}">
        <p14:creationId xmlns:p14="http://schemas.microsoft.com/office/powerpoint/2010/main" val="3120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4" y="3786419"/>
            <a:ext cx="5545586" cy="272920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231387" y="2310131"/>
            <a:ext cx="24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Eine gute Lötstelle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303252" y="4966356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Zuviel Lötzinn</a:t>
            </a:r>
            <a:endParaRPr lang="de-DE" sz="24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21" y="1283331"/>
            <a:ext cx="72866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80654" y="2118857"/>
            <a:ext cx="2441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Nicht ausreichend</a:t>
            </a:r>
          </a:p>
          <a:p>
            <a:r>
              <a:rPr lang="de-DE" sz="2400" dirty="0" smtClean="0"/>
              <a:t>erhitzt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242300" y="4728914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Beim abkühlen </a:t>
            </a:r>
          </a:p>
          <a:p>
            <a:r>
              <a:rPr lang="de-DE" sz="2400" dirty="0" smtClean="0"/>
              <a:t>bewegt</a:t>
            </a:r>
            <a:endParaRPr lang="de-DE" sz="2400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3616169" y="3952116"/>
            <a:ext cx="6249458" cy="2642257"/>
            <a:chOff x="3713823" y="3952116"/>
            <a:chExt cx="6249458" cy="264225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3823" y="3952116"/>
              <a:ext cx="6249458" cy="2642257"/>
            </a:xfrm>
            <a:prstGeom prst="rect">
              <a:avLst/>
            </a:prstGeom>
          </p:spPr>
        </p:pic>
        <p:sp>
          <p:nvSpPr>
            <p:cNvPr id="15" name="Pfeil nach unten 14"/>
            <p:cNvSpPr/>
            <p:nvPr/>
          </p:nvSpPr>
          <p:spPr>
            <a:xfrm rot="2954970">
              <a:off x="5539665" y="4025378"/>
              <a:ext cx="284086" cy="59325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Pfeil nach unten 15"/>
            <p:cNvSpPr/>
            <p:nvPr/>
          </p:nvSpPr>
          <p:spPr>
            <a:xfrm rot="18893167">
              <a:off x="4525840" y="4107496"/>
              <a:ext cx="284086" cy="59325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169" y="1107785"/>
            <a:ext cx="72866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10591" y="3284936"/>
            <a:ext cx="2977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Die Lötstelle wurde</a:t>
            </a:r>
          </a:p>
          <a:p>
            <a:r>
              <a:rPr lang="de-DE" sz="2400" dirty="0" smtClean="0"/>
              <a:t>überhitzt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2910915" y="4974314"/>
            <a:ext cx="5109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Das </a:t>
            </a:r>
            <a:r>
              <a:rPr lang="de-DE" sz="2400" b="1" dirty="0" err="1" smtClean="0">
                <a:solidFill>
                  <a:srgbClr val="FF0000"/>
                </a:solidFill>
              </a:rPr>
              <a:t>Lötauge</a:t>
            </a:r>
            <a:r>
              <a:rPr lang="de-DE" sz="2400" dirty="0" smtClean="0"/>
              <a:t> löst sich von der Platine ab</a:t>
            </a:r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12" y="2463246"/>
            <a:ext cx="4066546" cy="220298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332" y="4274472"/>
            <a:ext cx="2552700" cy="19335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008" y="1762903"/>
            <a:ext cx="2552700" cy="1943100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14436859">
            <a:off x="8767694" y="5104243"/>
            <a:ext cx="331720" cy="66347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llipse 1"/>
          <p:cNvSpPr/>
          <p:nvPr/>
        </p:nvSpPr>
        <p:spPr>
          <a:xfrm>
            <a:off x="4260850" y="3076575"/>
            <a:ext cx="628650" cy="62385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21" y="2580060"/>
            <a:ext cx="4551393" cy="2844622"/>
          </a:xfrm>
          <a:prstGeom prst="rect">
            <a:avLst/>
          </a:prstGeom>
        </p:spPr>
      </p:pic>
      <p:pic>
        <p:nvPicPr>
          <p:cNvPr id="9218" name="Picture 2" descr="Quellbild anzeig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94" y="2580060"/>
            <a:ext cx="3980335" cy="284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198" y="1770081"/>
            <a:ext cx="1051560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Nach dem Löten den Lötkolben wieder in den Lötkolbenständer stecken.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/>
        </p:nvGraphicFramePr>
        <p:xfrm>
          <a:off x="2963334" y="3598203"/>
          <a:ext cx="1428278" cy="2440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" name="Bitmap-Bild" r:id="rId4" imgW="2085714" imgH="3580952" progId="Paint.Picture">
                  <p:embed/>
                </p:oleObj>
              </mc:Choice>
              <mc:Fallback>
                <p:oleObj name="Bitmap-Bild" r:id="rId4" imgW="2085714" imgH="3580952" progId="Paint.Picture">
                  <p:embed/>
                  <p:pic>
                    <p:nvPicPr>
                      <p:cNvPr id="13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334" y="3598203"/>
                        <a:ext cx="1428278" cy="24405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/>
          </p:nvPr>
        </p:nvGraphicFramePr>
        <p:xfrm>
          <a:off x="5182186" y="3020364"/>
          <a:ext cx="5675963" cy="3044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" name="Bitmap-Bild" r:id="rId6" imgW="3801006" imgH="2038095" progId="Paint.Picture">
                  <p:embed/>
                </p:oleObj>
              </mc:Choice>
              <mc:Fallback>
                <p:oleObj name="Bitmap-Bild" r:id="rId6" imgW="3801006" imgH="2038095" progId="Paint.Picture">
                  <p:embed/>
                  <p:pic>
                    <p:nvPicPr>
                      <p:cNvPr id="14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186" y="3020364"/>
                        <a:ext cx="5675963" cy="30442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36711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10763250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Ist das Bauteil korrekt eingelötet, wird der Bauteilfuß mit dem Seitenschneider abgeschnitten.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3579" y="3065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93800" y="29746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22465" y="31349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35135" y="33511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72" y="3535762"/>
            <a:ext cx="3513826" cy="314829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97" y="2541270"/>
            <a:ext cx="2390775" cy="1847850"/>
          </a:xfrm>
          <a:prstGeom prst="rect">
            <a:avLst/>
          </a:prstGeom>
        </p:spPr>
      </p:pic>
      <p:sp>
        <p:nvSpPr>
          <p:cNvPr id="15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38549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199" y="1770081"/>
            <a:ext cx="11046823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Damit der Bauteildraht beim Abzwicken nicht wegspritzt, halte den Bauteildraht beim abzwicken fest oder halte die Hand als Schutz darüber.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3579" y="3065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93800" y="29746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22465" y="31349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35135" y="33511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76531" y="39568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1900998" y="3202087"/>
          <a:ext cx="4653242" cy="283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name="Bitmap-Bild" r:id="rId4" imgW="6409524" imgH="3905795" progId="Paint.Picture">
                  <p:embed/>
                </p:oleObj>
              </mc:Choice>
              <mc:Fallback>
                <p:oleObj name="Bitmap-Bild" r:id="rId4" imgW="6409524" imgH="3905795" progId="Paint.Picture">
                  <p:embed/>
                  <p:pic>
                    <p:nvPicPr>
                      <p:cNvPr id="13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998" y="3202087"/>
                        <a:ext cx="4653242" cy="28377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137400" y="4242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5" name="Objekt 14"/>
          <p:cNvGraphicFramePr>
            <a:graphicFrameLocks noChangeAspect="1"/>
          </p:cNvGraphicFramePr>
          <p:nvPr>
            <p:extLst/>
          </p:nvPr>
        </p:nvGraphicFramePr>
        <p:xfrm>
          <a:off x="7235968" y="3295247"/>
          <a:ext cx="4337827" cy="235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Bitmap-Bild" r:id="rId6" imgW="4695238" imgH="2542857" progId="Paint.Picture">
                  <p:embed/>
                </p:oleObj>
              </mc:Choice>
              <mc:Fallback>
                <p:oleObj name="Bitmap-Bild" r:id="rId6" imgW="4695238" imgH="2542857" progId="Paint.Picture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968" y="3295247"/>
                        <a:ext cx="4337827" cy="2356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23695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199" y="1770081"/>
            <a:ext cx="1104682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Batterien nicht in den Hausmüll werfen!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3579" y="3065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93800" y="29746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22465" y="31349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35135" y="33511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76531" y="39568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137400" y="4242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sp>
        <p:nvSpPr>
          <p:cNvPr id="16" name="AutoShape 4" descr="111"/>
          <p:cNvSpPr>
            <a:spLocks noChangeAspect="1" noChangeArrowheads="1"/>
          </p:cNvSpPr>
          <p:nvPr/>
        </p:nvSpPr>
        <p:spPr bwMode="auto">
          <a:xfrm>
            <a:off x="123825" y="-792163"/>
            <a:ext cx="162877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56" y="2666314"/>
            <a:ext cx="2737513" cy="28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Lötübung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7" y="3160027"/>
            <a:ext cx="10983046" cy="195837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003501" y="2975361"/>
            <a:ext cx="16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Ein-Ausschalter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019800" y="4607510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Status-LED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802819" y="2975361"/>
            <a:ext cx="19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Temperatur-Regler</a:t>
            </a:r>
            <a:endParaRPr lang="de-DE" dirty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5755034" y="3249443"/>
            <a:ext cx="0" cy="36617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7526684" y="3249443"/>
            <a:ext cx="0" cy="36617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485900" y="231457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Der Lötkolben</a:t>
            </a:r>
            <a:endParaRPr lang="de-DE" b="1" dirty="0"/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6591015" y="4174093"/>
            <a:ext cx="0" cy="51914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57" y="4174093"/>
            <a:ext cx="2493635" cy="23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02730" y="1404504"/>
            <a:ext cx="4185648" cy="511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cs typeface="Arial" panose="020B0604020202020204" pitchFamily="34" charset="0"/>
              </a:rPr>
              <a:t>Vorstellung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cs typeface="Arial" panose="020B0604020202020204" pitchFamily="34" charset="0"/>
              </a:rPr>
              <a:t/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>
                <a:cs typeface="Arial" panose="020B0604020202020204" pitchFamily="34" charset="0"/>
              </a:rPr>
              <a:t>Wir, der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e.V. sind ein eingetragener, gemeinnütziger Verein und eine frei zugängliche Forschungswerkstatt, die Hightech-Geräte für Bastler, Technik-Interessierte und Unternehmen bereitstellt. Wir sind ein </a:t>
            </a:r>
            <a:r>
              <a:rPr lang="de-DE" sz="2400" dirty="0" err="1">
                <a:cs typeface="Arial" panose="020B0604020202020204" pitchFamily="34" charset="0"/>
              </a:rPr>
              <a:t>Maker</a:t>
            </a:r>
            <a:r>
              <a:rPr lang="de-DE" sz="2400" dirty="0">
                <a:cs typeface="Arial" panose="020B0604020202020204" pitchFamily="34" charset="0"/>
              </a:rPr>
              <a:t> Space, der Jung und Alt für Wissenschaft, Technologie und Digital </a:t>
            </a:r>
            <a:r>
              <a:rPr lang="de-DE" sz="2400" dirty="0" err="1">
                <a:cs typeface="Arial" panose="020B0604020202020204" pitchFamily="34" charset="0"/>
              </a:rPr>
              <a:t>Fabrication</a:t>
            </a:r>
            <a:r>
              <a:rPr lang="de-DE" sz="2400" dirty="0">
                <a:cs typeface="Arial" panose="020B0604020202020204" pitchFamily="34" charset="0"/>
              </a:rPr>
              <a:t> begeistern will. Hier ist Platz für Design, </a:t>
            </a:r>
            <a:r>
              <a:rPr lang="de-DE" sz="2400" dirty="0" err="1">
                <a:cs typeface="Arial" panose="020B0604020202020204" pitchFamily="34" charset="0"/>
              </a:rPr>
              <a:t>Prototyping</a:t>
            </a:r>
            <a:r>
              <a:rPr lang="de-DE" sz="2400" dirty="0">
                <a:cs typeface="Arial" panose="020B0604020202020204" pitchFamily="34" charset="0"/>
              </a:rPr>
              <a:t> und Experimente. </a:t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>
                <a:cs typeface="Arial" panose="020B0604020202020204" pitchFamily="34" charset="0"/>
              </a:rPr>
              <a:t>Kurz: Das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ist ein offener Technik-Spielplatz für kleine und große Tüftler!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Lötübung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20</a:t>
            </a:fld>
            <a:endParaRPr lang="de-DE"/>
          </a:p>
        </p:txBody>
      </p:sp>
      <p:pic>
        <p:nvPicPr>
          <p:cNvPr id="15362" name="Picture 2" descr="loetubu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687373"/>
            <a:ext cx="7562850" cy="43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 Widerstand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65" y="2251375"/>
            <a:ext cx="3619500" cy="26860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603" y="1856080"/>
            <a:ext cx="65913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 Widerstand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22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254" y="1623435"/>
            <a:ext cx="6086475" cy="43148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68" y="2268291"/>
            <a:ext cx="35814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 Widerstand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65" y="2251375"/>
            <a:ext cx="3619500" cy="268605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254" y="1623435"/>
            <a:ext cx="60864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51914" y="1847298"/>
            <a:ext cx="1025182" cy="3276600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Leuchtdiode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24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73200" y="149400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cs typeface="Arial" panose="020B0604020202020204" pitchFamily="34" charset="0"/>
              </a:rPr>
              <a:t>Die LED:</a:t>
            </a:r>
          </a:p>
        </p:txBody>
      </p:sp>
      <p:pic>
        <p:nvPicPr>
          <p:cNvPr id="15362" name="Picture 2" descr="https://tse3.mm.bing.net/th?id=OIP.fHdz9nQK0brzXk1sh7Zm5wHaFI&amp;pid=Api&amp;P=0&amp;w=260&amp;h=1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0" y="2583319"/>
            <a:ext cx="3954388" cy="273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457" y="2379890"/>
            <a:ext cx="1466850" cy="25717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724650" y="420801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Die Leuchtdiode mit Vorwiderstand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25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73200" y="1494000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cs typeface="Arial" panose="020B0604020202020204" pitchFamily="34" charset="0"/>
              </a:rPr>
              <a:t>Die </a:t>
            </a:r>
            <a:r>
              <a:rPr lang="de-DE" b="1" dirty="0" smtClean="0">
                <a:cs typeface="Arial" panose="020B0604020202020204" pitchFamily="34" charset="0"/>
              </a:rPr>
              <a:t>LED mit Vorwiderstand:</a:t>
            </a:r>
            <a:endParaRPr lang="de-DE" b="1" dirty="0">
              <a:cs typeface="Arial" panose="020B0604020202020204" pitchFamily="34" charset="0"/>
            </a:endParaRPr>
          </a:p>
        </p:txBody>
      </p:sp>
      <p:grpSp>
        <p:nvGrpSpPr>
          <p:cNvPr id="110" name="Gruppieren 109"/>
          <p:cNvGrpSpPr/>
          <p:nvPr/>
        </p:nvGrpSpPr>
        <p:grpSpPr>
          <a:xfrm>
            <a:off x="3327293" y="1678666"/>
            <a:ext cx="2419490" cy="3862386"/>
            <a:chOff x="3193802" y="1678666"/>
            <a:chExt cx="2419490" cy="3862386"/>
          </a:xfrm>
        </p:grpSpPr>
        <p:pic>
          <p:nvPicPr>
            <p:cNvPr id="105" name="Grafik 1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895" y="1678666"/>
              <a:ext cx="590550" cy="3552825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/>
          </p:nvSpPr>
          <p:spPr>
            <a:xfrm>
              <a:off x="4440510" y="2758857"/>
              <a:ext cx="97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Lötstelle</a:t>
              </a:r>
              <a:endParaRPr lang="de-DE" dirty="0"/>
            </a:p>
          </p:txBody>
        </p:sp>
        <p:cxnSp>
          <p:nvCxnSpPr>
            <p:cNvPr id="10" name="Gerade Verbindung mit Pfeil 9"/>
            <p:cNvCxnSpPr>
              <a:stCxn id="4" idx="1"/>
            </p:cNvCxnSpPr>
            <p:nvPr/>
          </p:nvCxnSpPr>
          <p:spPr>
            <a:xfrm flipH="1">
              <a:off x="4003503" y="2943523"/>
              <a:ext cx="437007" cy="239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/>
            <p:cNvCxnSpPr/>
            <p:nvPr/>
          </p:nvCxnSpPr>
          <p:spPr>
            <a:xfrm flipH="1">
              <a:off x="4248997" y="3183367"/>
              <a:ext cx="595714" cy="362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feld 17"/>
            <p:cNvSpPr txBox="1"/>
            <p:nvPr/>
          </p:nvSpPr>
          <p:spPr>
            <a:xfrm>
              <a:off x="4341534" y="4130209"/>
              <a:ext cx="1271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Widerstand</a:t>
              </a:r>
              <a:endParaRPr lang="de-DE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3193802" y="4114284"/>
              <a:ext cx="71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Draht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371664" y="4894721"/>
              <a:ext cx="946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GPIO 12</a:t>
              </a:r>
            </a:p>
            <a:p>
              <a:r>
                <a:rPr lang="de-DE" dirty="0" smtClean="0"/>
                <a:t>GPIO 14</a:t>
              </a:r>
              <a:endParaRPr lang="de-DE" dirty="0"/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4073084" y="50842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+</a:t>
              </a:r>
              <a:endParaRPr lang="de-DE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272967" y="493693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GND</a:t>
              </a:r>
              <a:endParaRPr lang="de-DE" dirty="0"/>
            </a:p>
          </p:txBody>
        </p:sp>
      </p:grpSp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7" y="1376421"/>
            <a:ext cx="4352925" cy="4562475"/>
          </a:xfrm>
          <a:prstGeom prst="rect">
            <a:avLst/>
          </a:prstGeom>
        </p:spPr>
      </p:pic>
      <p:cxnSp>
        <p:nvCxnSpPr>
          <p:cNvPr id="25" name="Gerader Verbinder 24"/>
          <p:cNvCxnSpPr/>
          <p:nvPr/>
        </p:nvCxnSpPr>
        <p:spPr>
          <a:xfrm>
            <a:off x="10706470" y="4605637"/>
            <a:ext cx="6473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36" idx="0"/>
          </p:cNvCxnSpPr>
          <p:nvPr/>
        </p:nvCxnSpPr>
        <p:spPr>
          <a:xfrm flipH="1" flipV="1">
            <a:off x="11353799" y="3273045"/>
            <a:ext cx="2" cy="5811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10706470" y="3273044"/>
            <a:ext cx="64733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leichschenkliges Dreieck 31"/>
          <p:cNvSpPr/>
          <p:nvPr/>
        </p:nvSpPr>
        <p:spPr>
          <a:xfrm>
            <a:off x="11271249" y="3397126"/>
            <a:ext cx="165102" cy="177924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/>
          <p:nvPr/>
        </p:nvCxnSpPr>
        <p:spPr>
          <a:xfrm>
            <a:off x="11231608" y="3395734"/>
            <a:ext cx="2443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11271251" y="3854219"/>
            <a:ext cx="165100" cy="4025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r Verbinder 39"/>
          <p:cNvCxnSpPr>
            <a:stCxn id="36" idx="2"/>
          </p:cNvCxnSpPr>
          <p:nvPr/>
        </p:nvCxnSpPr>
        <p:spPr>
          <a:xfrm flipH="1">
            <a:off x="11353799" y="4256794"/>
            <a:ext cx="2" cy="3408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>
            <a:off x="6064204" y="4298950"/>
            <a:ext cx="4445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endCxn id="57" idx="0"/>
          </p:cNvCxnSpPr>
          <p:nvPr/>
        </p:nvCxnSpPr>
        <p:spPr>
          <a:xfrm flipH="1">
            <a:off x="6056052" y="4298950"/>
            <a:ext cx="8152" cy="8732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leichschenkliges Dreieck 54"/>
          <p:cNvSpPr/>
          <p:nvPr/>
        </p:nvSpPr>
        <p:spPr>
          <a:xfrm>
            <a:off x="5984832" y="4624437"/>
            <a:ext cx="165102" cy="177924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6" name="Gerader Verbinder 55"/>
          <p:cNvCxnSpPr/>
          <p:nvPr/>
        </p:nvCxnSpPr>
        <p:spPr>
          <a:xfrm>
            <a:off x="5945191" y="4623045"/>
            <a:ext cx="2443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973502" y="5172157"/>
            <a:ext cx="165100" cy="432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Gerader Verbinder 57"/>
          <p:cNvCxnSpPr>
            <a:stCxn id="57" idx="2"/>
          </p:cNvCxnSpPr>
          <p:nvPr/>
        </p:nvCxnSpPr>
        <p:spPr>
          <a:xfrm>
            <a:off x="6056052" y="5604792"/>
            <a:ext cx="8151" cy="561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>
            <a:off x="6064204" y="6165850"/>
            <a:ext cx="52895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 flipV="1">
            <a:off x="10685671" y="5217886"/>
            <a:ext cx="668128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>
            <a:off x="11353799" y="5217886"/>
            <a:ext cx="0" cy="9479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/>
          <p:cNvSpPr txBox="1"/>
          <p:nvPr/>
        </p:nvSpPr>
        <p:spPr>
          <a:xfrm>
            <a:off x="6107383" y="2289673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ESP32</a:t>
            </a:r>
            <a:endParaRPr lang="de-DE" dirty="0"/>
          </a:p>
        </p:txBody>
      </p:sp>
      <p:cxnSp>
        <p:nvCxnSpPr>
          <p:cNvPr id="91" name="Gerade Verbindung mit Pfeil 90"/>
          <p:cNvCxnSpPr/>
          <p:nvPr/>
        </p:nvCxnSpPr>
        <p:spPr>
          <a:xfrm flipH="1" flipV="1">
            <a:off x="5798819" y="4561293"/>
            <a:ext cx="137160" cy="12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 flipH="1" flipV="1">
            <a:off x="5750755" y="4623045"/>
            <a:ext cx="137160" cy="12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 flipV="1">
            <a:off x="11499036" y="3338576"/>
            <a:ext cx="173896" cy="9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11523431" y="3431528"/>
            <a:ext cx="149501" cy="86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uppieren 110"/>
          <p:cNvGrpSpPr/>
          <p:nvPr/>
        </p:nvGrpSpPr>
        <p:grpSpPr>
          <a:xfrm>
            <a:off x="772029" y="3575050"/>
            <a:ext cx="2104336" cy="2799424"/>
            <a:chOff x="576443" y="3462637"/>
            <a:chExt cx="2104336" cy="2799424"/>
          </a:xfrm>
        </p:grpSpPr>
        <p:pic>
          <p:nvPicPr>
            <p:cNvPr id="106" name="Grafik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1432" y="3462637"/>
              <a:ext cx="438150" cy="2286000"/>
            </a:xfrm>
            <a:prstGeom prst="rect">
              <a:avLst/>
            </a:prstGeom>
          </p:spPr>
        </p:pic>
        <p:sp>
          <p:nvSpPr>
            <p:cNvPr id="108" name="Textfeld 107"/>
            <p:cNvSpPr txBox="1"/>
            <p:nvPr/>
          </p:nvSpPr>
          <p:spPr>
            <a:xfrm>
              <a:off x="576443" y="5615730"/>
              <a:ext cx="210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Beide Enden ca. 5mm </a:t>
              </a:r>
              <a:r>
                <a:rPr lang="de-DE" dirty="0" err="1" smtClean="0"/>
                <a:t>abisolieren</a:t>
              </a:r>
              <a:endParaRPr lang="de-DE" dirty="0"/>
            </a:p>
          </p:txBody>
        </p:sp>
        <p:sp>
          <p:nvSpPr>
            <p:cNvPr id="109" name="Textfeld 108"/>
            <p:cNvSpPr txBox="1"/>
            <p:nvPr/>
          </p:nvSpPr>
          <p:spPr>
            <a:xfrm>
              <a:off x="1564421" y="4488659"/>
              <a:ext cx="71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Draht</a:t>
              </a:r>
            </a:p>
          </p:txBody>
        </p:sp>
      </p:grpSp>
      <p:grpSp>
        <p:nvGrpSpPr>
          <p:cNvPr id="120" name="Gruppieren 119"/>
          <p:cNvGrpSpPr/>
          <p:nvPr/>
        </p:nvGrpSpPr>
        <p:grpSpPr>
          <a:xfrm>
            <a:off x="736853" y="2074966"/>
            <a:ext cx="2285023" cy="1628775"/>
            <a:chOff x="673200" y="1916764"/>
            <a:chExt cx="2285023" cy="1628775"/>
          </a:xfrm>
        </p:grpSpPr>
        <p:pic>
          <p:nvPicPr>
            <p:cNvPr id="112" name="Grafik 1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1048" y="1916764"/>
              <a:ext cx="257175" cy="1628775"/>
            </a:xfrm>
            <a:prstGeom prst="rect">
              <a:avLst/>
            </a:prstGeom>
          </p:spPr>
        </p:pic>
        <p:sp>
          <p:nvSpPr>
            <p:cNvPr id="113" name="Textfeld 112"/>
            <p:cNvSpPr txBox="1"/>
            <p:nvPr/>
          </p:nvSpPr>
          <p:spPr>
            <a:xfrm>
              <a:off x="1272561" y="2721001"/>
              <a:ext cx="1271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Widerstand</a:t>
              </a:r>
              <a:endParaRPr lang="de-DE" dirty="0"/>
            </a:p>
          </p:txBody>
        </p:sp>
        <p:sp>
          <p:nvSpPr>
            <p:cNvPr id="119" name="Textfeld 118"/>
            <p:cNvSpPr txBox="1"/>
            <p:nvPr/>
          </p:nvSpPr>
          <p:spPr>
            <a:xfrm>
              <a:off x="673200" y="2019311"/>
              <a:ext cx="2072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smtClean="0"/>
                <a:t>Beide Enden</a:t>
              </a:r>
            </a:p>
            <a:p>
              <a:pPr algn="ctr"/>
              <a:r>
                <a:rPr lang="de-DE" dirty="0" smtClean="0"/>
                <a:t>ca. 10 mm </a:t>
              </a:r>
              <a:r>
                <a:rPr lang="de-DE" dirty="0" err="1" smtClean="0"/>
                <a:t>ablängen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558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 Elektrolytkondensator</a:t>
            </a:r>
          </a:p>
          <a:p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36" y="1893337"/>
            <a:ext cx="5257800" cy="381053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764" y="2368050"/>
            <a:ext cx="1466850" cy="257175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144582" y="52422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+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4361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Transitor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27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46" y="1186347"/>
            <a:ext cx="6104708" cy="518900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2604225"/>
            <a:ext cx="1466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ESP32 mit Relais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28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73200" y="1494000"/>
            <a:ext cx="224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cs typeface="Arial" panose="020B0604020202020204" pitchFamily="34" charset="0"/>
              </a:rPr>
              <a:t>Das Funktionsprinzip:</a:t>
            </a:r>
            <a:endParaRPr lang="de-DE" b="1" dirty="0">
              <a:cs typeface="Arial" panose="020B0604020202020204" pitchFamily="34" charset="0"/>
            </a:endParaRPr>
          </a:p>
        </p:txBody>
      </p:sp>
      <p:pic>
        <p:nvPicPr>
          <p:cNvPr id="15368" name="Picture 8" descr="http://www.maxrev.de/files/2011/06/relai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497"/>
            <a:ext cx="58102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869" y="2743200"/>
            <a:ext cx="5760077" cy="2780384"/>
          </a:xfrm>
          <a:prstGeom prst="rect">
            <a:avLst/>
          </a:prstGeom>
        </p:spPr>
      </p:pic>
      <p:sp>
        <p:nvSpPr>
          <p:cNvPr id="59" name="Gewitterblitz 58"/>
          <p:cNvSpPr/>
          <p:nvPr/>
        </p:nvSpPr>
        <p:spPr>
          <a:xfrm>
            <a:off x="4776187" y="3486165"/>
            <a:ext cx="497644" cy="46163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0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44" y="1781175"/>
            <a:ext cx="7705725" cy="5076825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ESP32 mit Relais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29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73200" y="1494000"/>
            <a:ext cx="322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cs typeface="Arial" panose="020B0604020202020204" pitchFamily="34" charset="0"/>
              </a:rPr>
              <a:t>Verdrahtung des Relais-Moduls:</a:t>
            </a:r>
            <a:endParaRPr lang="de-DE" b="1" dirty="0">
              <a:cs typeface="Arial" panose="020B0604020202020204" pitchFamily="34" charset="0"/>
            </a:endParaRPr>
          </a:p>
        </p:txBody>
      </p:sp>
      <p:pic>
        <p:nvPicPr>
          <p:cNvPr id="16386" name="Picture 2" descr="https://tse1.mm.bing.net/th?id=OIP.IdPmuUYmaax6geTi1CfjZQAAAA&amp;pid=Api&amp;P=0&amp;w=201&amp;h=1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0" y="2636498"/>
            <a:ext cx="191452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127682" y="2809888"/>
            <a:ext cx="162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Achtung 230V!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7" name="Gewitterblitz 6"/>
          <p:cNvSpPr/>
          <p:nvPr/>
        </p:nvSpPr>
        <p:spPr>
          <a:xfrm>
            <a:off x="3440344" y="2450237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3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82719" y="4472985"/>
            <a:ext cx="189035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Lötkolben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052990"/>
              </p:ext>
            </p:extLst>
          </p:nvPr>
        </p:nvGraphicFramePr>
        <p:xfrm>
          <a:off x="1223035" y="2989163"/>
          <a:ext cx="160972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Bitmap-Bild" r:id="rId4" imgW="3323810" imgH="3076190" progId="Paint.Picture">
                  <p:embed/>
                </p:oleObj>
              </mc:Choice>
              <mc:Fallback>
                <p:oleObj name="Bitmap-Bild" r:id="rId4" imgW="3323810" imgH="3076190" progId="Paint.Picture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035" y="2989163"/>
                        <a:ext cx="1609725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04714"/>
              </p:ext>
            </p:extLst>
          </p:nvPr>
        </p:nvGraphicFramePr>
        <p:xfrm>
          <a:off x="3572531" y="3326521"/>
          <a:ext cx="1752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" name="Bitmap-Bild" r:id="rId6" imgW="2905531" imgH="1380952" progId="Paint.Picture">
                  <p:embed/>
                </p:oleObj>
              </mc:Choice>
              <mc:Fallback>
                <p:oleObj name="Bitmap-Bild" r:id="rId6" imgW="2905531" imgH="1380952" progId="Paint.Picture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2531" y="3326521"/>
                        <a:ext cx="1752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1896">
            <a:off x="6671916" y="2977795"/>
            <a:ext cx="1050754" cy="1486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feld 9"/>
          <p:cNvSpPr txBox="1"/>
          <p:nvPr/>
        </p:nvSpPr>
        <p:spPr>
          <a:xfrm>
            <a:off x="3336604" y="4435578"/>
            <a:ext cx="167899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Lötzinn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231325" y="4469913"/>
            <a:ext cx="300920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Seitenschneider</a:t>
            </a:r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4916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Welches Werkzeug benötigen wir?</a:t>
            </a:r>
          </a:p>
        </p:txBody>
      </p:sp>
      <p:sp>
        <p:nvSpPr>
          <p:cNvPr id="16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313356" y="4435578"/>
            <a:ext cx="300920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Abisolierzange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2175" y="2511528"/>
            <a:ext cx="13430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4825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Nach dem Löten Hände waschen!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3579" y="30651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93800" y="29746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22465" y="31349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35135" y="335117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76531" y="39568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137400" y="4242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05867" y="4242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59840" y="334721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5" name="Objekt 14"/>
          <p:cNvGraphicFramePr>
            <a:graphicFrameLocks noChangeAspect="1"/>
          </p:cNvGraphicFramePr>
          <p:nvPr/>
        </p:nvGraphicFramePr>
        <p:xfrm>
          <a:off x="876531" y="2598085"/>
          <a:ext cx="2199178" cy="379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" name="Bitmap-Bild" r:id="rId4" imgW="1848108" imgH="3191320" progId="Paint.Picture">
                  <p:embed/>
                </p:oleObj>
              </mc:Choice>
              <mc:Fallback>
                <p:oleObj name="Bitmap-Bild" r:id="rId4" imgW="1848108" imgH="3191320" progId="Paint.Picture">
                  <p:embed/>
                  <p:pic>
                    <p:nvPicPr>
                      <p:cNvPr id="15" name="Objek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531" y="2598085"/>
                        <a:ext cx="2199178" cy="3797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/>
          <p:cNvSpPr/>
          <p:nvPr/>
        </p:nvSpPr>
        <p:spPr>
          <a:xfrm>
            <a:off x="4995488" y="2512136"/>
            <a:ext cx="6096000" cy="28964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de-DE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Das Lötzinn beinhaltet ein Flussmittel und besteht aus verschiedenen Metallen. Deshalb: Nach dem Löten Hände gründlich waschen!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de-DE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Während du lötest wird nichts gegessen.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20" name="Objekt 19"/>
          <p:cNvGraphicFramePr>
            <a:graphicFrameLocks noChangeAspect="1"/>
          </p:cNvGraphicFramePr>
          <p:nvPr/>
        </p:nvGraphicFramePr>
        <p:xfrm>
          <a:off x="3545061" y="3507512"/>
          <a:ext cx="9810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" name="Bitmap-Bild" r:id="rId6" imgW="2085714" imgH="3580952" progId="Paint.Picture">
                  <p:embed/>
                </p:oleObj>
              </mc:Choice>
              <mc:Fallback>
                <p:oleObj name="Bitmap-Bild" r:id="rId6" imgW="2085714" imgH="3580952" progId="Paint.Picture">
                  <p:embed/>
                  <p:pic>
                    <p:nvPicPr>
                      <p:cNvPr id="20" name="Objek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061" y="3507512"/>
                        <a:ext cx="98107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8944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690" y="1205346"/>
            <a:ext cx="3019510" cy="510114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38200" y="3111847"/>
            <a:ext cx="1085780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Die Lötkolbenspitze wird sehr heiß!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Kein Kontakte mit der Lötspitze bei dir 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oder deinen Nachbarn!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Stecke den Lötkolben nach dem Gebrauch 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wieder in den Lötkolbenständer!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2832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Worauf achten wir?</a:t>
            </a:r>
          </a:p>
        </p:txBody>
      </p:sp>
      <p:sp>
        <p:nvSpPr>
          <p:cNvPr id="10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Löten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38200" y="3111847"/>
            <a:ext cx="1085780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Wir beginnen mit den kleinen Bauteilen.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Wir stecken die Bauteilfüße in die Platine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Und biegen sie um.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Dadurch werden sie vor dem Löten in der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 Platine gehalten.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Wie beginnen wir?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055" y="2735360"/>
            <a:ext cx="3963557" cy="3307520"/>
          </a:xfrm>
          <a:prstGeom prst="rect">
            <a:avLst/>
          </a:prstGeom>
        </p:spPr>
      </p:pic>
      <p:sp>
        <p:nvSpPr>
          <p:cNvPr id="10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193589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38200" y="2559240"/>
            <a:ext cx="108578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Vor dem Löten streifen wir die </a:t>
            </a:r>
          </a:p>
          <a:p>
            <a:pPr>
              <a:lnSpc>
                <a:spcPct val="150000"/>
              </a:lnSpc>
            </a:pPr>
            <a:r>
              <a:rPr lang="de-DE" sz="2400">
                <a:latin typeface="Arial" panose="020B0604020202020204" pitchFamily="34" charset="0"/>
                <a:cs typeface="Arial" panose="020B0604020202020204" pitchFamily="34" charset="0"/>
              </a:rPr>
              <a:t>      Lötkolbenspitze 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auf der Stahlwolle ab.</a:t>
            </a:r>
          </a:p>
          <a:p>
            <a:endParaRPr lang="de-DE" sz="3200" b="1" dirty="0"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Wie beginnen wir?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/>
          </p:nvPr>
        </p:nvGraphicFramePr>
        <p:xfrm>
          <a:off x="8296880" y="1849368"/>
          <a:ext cx="2154989" cy="2877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Bitmap-Bild" r:id="rId4" imgW="2190476" imgH="2914286" progId="Paint.Picture">
                  <p:embed/>
                </p:oleObj>
              </mc:Choice>
              <mc:Fallback>
                <p:oleObj name="Bitmap-Bild" r:id="rId4" imgW="2190476" imgH="2914286" progId="Paint.Picture">
                  <p:embed/>
                  <p:pic>
                    <p:nvPicPr>
                      <p:cNvPr id="13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6880" y="1849368"/>
                        <a:ext cx="2154989" cy="2877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86" y="4001826"/>
            <a:ext cx="2724670" cy="2423736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3834245" y="4855176"/>
            <a:ext cx="805077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Wir halten den Lötkolben und das Lötzinn an die Lötstelle und blasen den Rauch weg.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Das Lötzinn schmilzt und verläuft.</a:t>
            </a:r>
          </a:p>
        </p:txBody>
      </p:sp>
      <p:sp>
        <p:nvSpPr>
          <p:cNvPr id="14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28369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199" y="1770081"/>
            <a:ext cx="5833534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Ist das Lötzinn geschmolzen und verlaufen, ziehen wir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den Lötkolben zurück und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lassen das Lötzinn fest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    werden.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Während das Lötzinn aushärtet bewegen wir das Bauteil nicht.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6418555" y="2140171"/>
          <a:ext cx="4926367" cy="3896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Bitmap-Bild" r:id="rId4" imgW="4963218" imgH="3924848" progId="Paint.Picture">
                  <p:embed/>
                </p:oleObj>
              </mc:Choice>
              <mc:Fallback>
                <p:oleObj name="Bitmap-Bild" r:id="rId4" imgW="4963218" imgH="3924848" progId="Paint.Picture">
                  <p:embed/>
                  <p:pic>
                    <p:nvPicPr>
                      <p:cNvPr id="9" name="Objek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555" y="2140171"/>
                        <a:ext cx="4926367" cy="38969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</p:spTree>
    <p:extLst>
      <p:ext uri="{BB962C8B-B14F-4D97-AF65-F5344CB8AC3E}">
        <p14:creationId xmlns:p14="http://schemas.microsoft.com/office/powerpoint/2010/main" val="23277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8200" y="1770081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Löten: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4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709" y="1404851"/>
            <a:ext cx="7315200" cy="440114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64633" y="6045809"/>
            <a:ext cx="545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Erst Lötzinn weg, dann Lötkolben weg von der Lötstelle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80654" y="2194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063643" y="315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07869" y="598516"/>
            <a:ext cx="9144000" cy="80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Platinen bestücken und Löten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61" y="1001683"/>
            <a:ext cx="86963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Breitbild</PresentationFormat>
  <Paragraphs>116</Paragraphs>
  <Slides>30</Slides>
  <Notes>0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Bradley Hand ITC</vt:lpstr>
      <vt:lpstr>Calibri</vt:lpstr>
      <vt:lpstr>Calibri Light</vt:lpstr>
      <vt:lpstr>Office</vt:lpstr>
      <vt:lpstr>Bitmap-Bild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im Oberlab</dc:title>
  <dc:creator>Karlheinz Frank</dc:creator>
  <cp:lastModifiedBy>Karlheinz Frank</cp:lastModifiedBy>
  <cp:revision>565</cp:revision>
  <cp:lastPrinted>2020-08-15T16:09:52Z</cp:lastPrinted>
  <dcterms:created xsi:type="dcterms:W3CDTF">2020-07-11T05:52:18Z</dcterms:created>
  <dcterms:modified xsi:type="dcterms:W3CDTF">2023-12-13T13:10:52Z</dcterms:modified>
</cp:coreProperties>
</file>